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6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8" r:id="rId2"/>
    <p:sldId id="260" r:id="rId3"/>
    <p:sldId id="283" r:id="rId4"/>
    <p:sldId id="278" r:id="rId5"/>
    <p:sldId id="284" r:id="rId6"/>
    <p:sldId id="285" r:id="rId7"/>
    <p:sldId id="273" r:id="rId8"/>
    <p:sldId id="275" r:id="rId9"/>
    <p:sldId id="277" r:id="rId10"/>
    <p:sldId id="281" r:id="rId11"/>
    <p:sldId id="280" r:id="rId12"/>
    <p:sldId id="274" r:id="rId13"/>
    <p:sldId id="276" r:id="rId14"/>
    <p:sldId id="291" r:id="rId15"/>
    <p:sldId id="290" r:id="rId16"/>
    <p:sldId id="286" r:id="rId17"/>
    <p:sldId id="293" r:id="rId18"/>
    <p:sldId id="29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8E7BA5-2430-416E-B102-BF5E97D181D6}" v="493" dt="2025-04-24T17:18:16.194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78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em, Matthew M" userId="1253bfbb-e2e5-4174-8f33-7535d2744bd9" providerId="ADAL" clId="{A88E7BA5-2430-416E-B102-BF5E97D181D6}"/>
    <pc:docChg chg="undo redo custSel addSld delSld modSld sldOrd">
      <pc:chgData name="Priem, Matthew M" userId="1253bfbb-e2e5-4174-8f33-7535d2744bd9" providerId="ADAL" clId="{A88E7BA5-2430-416E-B102-BF5E97D181D6}" dt="2025-04-24T17:18:30.339" v="3858" actId="26606"/>
      <pc:docMkLst>
        <pc:docMk/>
      </pc:docMkLst>
      <pc:sldChg chg="modSp mod">
        <pc:chgData name="Priem, Matthew M" userId="1253bfbb-e2e5-4174-8f33-7535d2744bd9" providerId="ADAL" clId="{A88E7BA5-2430-416E-B102-BF5E97D181D6}" dt="2025-04-18T18:52:10.451" v="2511" actId="20577"/>
        <pc:sldMkLst>
          <pc:docMk/>
          <pc:sldMk cId="1732698309" sldId="258"/>
        </pc:sldMkLst>
        <pc:spChg chg="mod">
          <ac:chgData name="Priem, Matthew M" userId="1253bfbb-e2e5-4174-8f33-7535d2744bd9" providerId="ADAL" clId="{A88E7BA5-2430-416E-B102-BF5E97D181D6}" dt="2025-04-18T18:52:02.793" v="2510"/>
          <ac:spMkLst>
            <pc:docMk/>
            <pc:sldMk cId="1732698309" sldId="258"/>
            <ac:spMk id="2" creationId="{00000000-0000-0000-0000-000000000000}"/>
          </ac:spMkLst>
        </pc:spChg>
        <pc:spChg chg="mod">
          <ac:chgData name="Priem, Matthew M" userId="1253bfbb-e2e5-4174-8f33-7535d2744bd9" providerId="ADAL" clId="{A88E7BA5-2430-416E-B102-BF5E97D181D6}" dt="2025-04-18T18:52:10.451" v="2511" actId="20577"/>
          <ac:spMkLst>
            <pc:docMk/>
            <pc:sldMk cId="1732698309" sldId="258"/>
            <ac:spMk id="3" creationId="{00000000-0000-0000-0000-000000000000}"/>
          </ac:spMkLst>
        </pc:spChg>
      </pc:sldChg>
      <pc:sldChg chg="modSp mod modAnim">
        <pc:chgData name="Priem, Matthew M" userId="1253bfbb-e2e5-4174-8f33-7535d2744bd9" providerId="ADAL" clId="{A88E7BA5-2430-416E-B102-BF5E97D181D6}" dt="2025-04-18T18:54:27.962" v="2603" actId="20577"/>
        <pc:sldMkLst>
          <pc:docMk/>
          <pc:sldMk cId="1440355687" sldId="260"/>
        </pc:sldMkLst>
        <pc:spChg chg="mod">
          <ac:chgData name="Priem, Matthew M" userId="1253bfbb-e2e5-4174-8f33-7535d2744bd9" providerId="ADAL" clId="{A88E7BA5-2430-416E-B102-BF5E97D181D6}" dt="2025-04-18T18:52:53.835" v="2522" actId="20577"/>
          <ac:spMkLst>
            <pc:docMk/>
            <pc:sldMk cId="1440355687" sldId="260"/>
            <ac:spMk id="13" creationId="{00000000-0000-0000-0000-000000000000}"/>
          </ac:spMkLst>
        </pc:spChg>
        <pc:spChg chg="mod">
          <ac:chgData name="Priem, Matthew M" userId="1253bfbb-e2e5-4174-8f33-7535d2744bd9" providerId="ADAL" clId="{A88E7BA5-2430-416E-B102-BF5E97D181D6}" dt="2025-04-18T18:54:27.962" v="2603" actId="20577"/>
          <ac:spMkLst>
            <pc:docMk/>
            <pc:sldMk cId="1440355687" sldId="260"/>
            <ac:spMk id="14" creationId="{00000000-0000-0000-0000-000000000000}"/>
          </ac:spMkLst>
        </pc:spChg>
      </pc:sldChg>
      <pc:sldChg chg="del">
        <pc:chgData name="Priem, Matthew M" userId="1253bfbb-e2e5-4174-8f33-7535d2744bd9" providerId="ADAL" clId="{A88E7BA5-2430-416E-B102-BF5E97D181D6}" dt="2025-04-16T20:28:04.323" v="1930" actId="47"/>
        <pc:sldMkLst>
          <pc:docMk/>
          <pc:sldMk cId="1848256825" sldId="261"/>
        </pc:sldMkLst>
      </pc:sldChg>
      <pc:sldChg chg="del mod modShow">
        <pc:chgData name="Priem, Matthew M" userId="1253bfbb-e2e5-4174-8f33-7535d2744bd9" providerId="ADAL" clId="{A88E7BA5-2430-416E-B102-BF5E97D181D6}" dt="2025-04-22T13:52:35.806" v="3635" actId="47"/>
        <pc:sldMkLst>
          <pc:docMk/>
          <pc:sldMk cId="880705590" sldId="262"/>
        </pc:sldMkLst>
      </pc:sldChg>
      <pc:sldChg chg="del">
        <pc:chgData name="Priem, Matthew M" userId="1253bfbb-e2e5-4174-8f33-7535d2744bd9" providerId="ADAL" clId="{A88E7BA5-2430-416E-B102-BF5E97D181D6}" dt="2025-04-18T14:14:24.883" v="1974" actId="47"/>
        <pc:sldMkLst>
          <pc:docMk/>
          <pc:sldMk cId="2249699226" sldId="263"/>
        </pc:sldMkLst>
      </pc:sldChg>
      <pc:sldChg chg="del">
        <pc:chgData name="Priem, Matthew M" userId="1253bfbb-e2e5-4174-8f33-7535d2744bd9" providerId="ADAL" clId="{A88E7BA5-2430-416E-B102-BF5E97D181D6}" dt="2025-04-18T14:14:17.923" v="1973" actId="47"/>
        <pc:sldMkLst>
          <pc:docMk/>
          <pc:sldMk cId="3240797513" sldId="264"/>
        </pc:sldMkLst>
      </pc:sldChg>
      <pc:sldChg chg="del">
        <pc:chgData name="Priem, Matthew M" userId="1253bfbb-e2e5-4174-8f33-7535d2744bd9" providerId="ADAL" clId="{A88E7BA5-2430-416E-B102-BF5E97D181D6}" dt="2025-04-18T14:14:14.551" v="1972" actId="47"/>
        <pc:sldMkLst>
          <pc:docMk/>
          <pc:sldMk cId="888304381" sldId="265"/>
        </pc:sldMkLst>
      </pc:sldChg>
      <pc:sldChg chg="del">
        <pc:chgData name="Priem, Matthew M" userId="1253bfbb-e2e5-4174-8f33-7535d2744bd9" providerId="ADAL" clId="{A88E7BA5-2430-416E-B102-BF5E97D181D6}" dt="2025-04-18T14:14:14.551" v="1972" actId="47"/>
        <pc:sldMkLst>
          <pc:docMk/>
          <pc:sldMk cId="2902466307" sldId="266"/>
        </pc:sldMkLst>
      </pc:sldChg>
      <pc:sldChg chg="del">
        <pc:chgData name="Priem, Matthew M" userId="1253bfbb-e2e5-4174-8f33-7535d2744bd9" providerId="ADAL" clId="{A88E7BA5-2430-416E-B102-BF5E97D181D6}" dt="2025-04-18T14:14:14.551" v="1972" actId="47"/>
        <pc:sldMkLst>
          <pc:docMk/>
          <pc:sldMk cId="3350644395" sldId="267"/>
        </pc:sldMkLst>
      </pc:sldChg>
      <pc:sldChg chg="del">
        <pc:chgData name="Priem, Matthew M" userId="1253bfbb-e2e5-4174-8f33-7535d2744bd9" providerId="ADAL" clId="{A88E7BA5-2430-416E-B102-BF5E97D181D6}" dt="2025-04-18T14:14:14.551" v="1972" actId="47"/>
        <pc:sldMkLst>
          <pc:docMk/>
          <pc:sldMk cId="1457430339" sldId="268"/>
        </pc:sldMkLst>
      </pc:sldChg>
      <pc:sldChg chg="del">
        <pc:chgData name="Priem, Matthew M" userId="1253bfbb-e2e5-4174-8f33-7535d2744bd9" providerId="ADAL" clId="{A88E7BA5-2430-416E-B102-BF5E97D181D6}" dt="2025-04-18T14:14:14.551" v="1972" actId="47"/>
        <pc:sldMkLst>
          <pc:docMk/>
          <pc:sldMk cId="3734198996" sldId="269"/>
        </pc:sldMkLst>
      </pc:sldChg>
      <pc:sldChg chg="del">
        <pc:chgData name="Priem, Matthew M" userId="1253bfbb-e2e5-4174-8f33-7535d2744bd9" providerId="ADAL" clId="{A88E7BA5-2430-416E-B102-BF5E97D181D6}" dt="2025-04-18T14:14:14.551" v="1972" actId="47"/>
        <pc:sldMkLst>
          <pc:docMk/>
          <pc:sldMk cId="2652643074" sldId="271"/>
        </pc:sldMkLst>
      </pc:sldChg>
      <pc:sldChg chg="modSp mod modNotesTx">
        <pc:chgData name="Priem, Matthew M" userId="1253bfbb-e2e5-4174-8f33-7535d2744bd9" providerId="ADAL" clId="{A88E7BA5-2430-416E-B102-BF5E97D181D6}" dt="2025-04-18T14:21:12.153" v="1976" actId="255"/>
        <pc:sldMkLst>
          <pc:docMk/>
          <pc:sldMk cId="3569614114" sldId="275"/>
        </pc:sldMkLst>
        <pc:spChg chg="mod">
          <ac:chgData name="Priem, Matthew M" userId="1253bfbb-e2e5-4174-8f33-7535d2744bd9" providerId="ADAL" clId="{A88E7BA5-2430-416E-B102-BF5E97D181D6}" dt="2025-04-18T14:21:12.153" v="1976" actId="255"/>
          <ac:spMkLst>
            <pc:docMk/>
            <pc:sldMk cId="3569614114" sldId="275"/>
            <ac:spMk id="2" creationId="{1EAFE386-8A2B-78A2-8FF5-22780E9E5E57}"/>
          </ac:spMkLst>
        </pc:spChg>
      </pc:sldChg>
      <pc:sldChg chg="modSp mod">
        <pc:chgData name="Priem, Matthew M" userId="1253bfbb-e2e5-4174-8f33-7535d2744bd9" providerId="ADAL" clId="{A88E7BA5-2430-416E-B102-BF5E97D181D6}" dt="2025-04-18T14:21:26.719" v="1982" actId="255"/>
        <pc:sldMkLst>
          <pc:docMk/>
          <pc:sldMk cId="3660461388" sldId="276"/>
        </pc:sldMkLst>
        <pc:spChg chg="mod">
          <ac:chgData name="Priem, Matthew M" userId="1253bfbb-e2e5-4174-8f33-7535d2744bd9" providerId="ADAL" clId="{A88E7BA5-2430-416E-B102-BF5E97D181D6}" dt="2025-04-18T14:21:26.719" v="1982" actId="255"/>
          <ac:spMkLst>
            <pc:docMk/>
            <pc:sldMk cId="3660461388" sldId="276"/>
            <ac:spMk id="2" creationId="{2C0F1961-6272-9AE4-76BD-79982CEE1725}"/>
          </ac:spMkLst>
        </pc:spChg>
      </pc:sldChg>
      <pc:sldChg chg="mod modShow">
        <pc:chgData name="Priem, Matthew M" userId="1253bfbb-e2e5-4174-8f33-7535d2744bd9" providerId="ADAL" clId="{A88E7BA5-2430-416E-B102-BF5E97D181D6}" dt="2025-04-15T20:48:26.009" v="1042" actId="729"/>
        <pc:sldMkLst>
          <pc:docMk/>
          <pc:sldMk cId="143498192" sldId="277"/>
        </pc:sldMkLst>
      </pc:sldChg>
      <pc:sldChg chg="addSp delSp modSp mod ord modAnim">
        <pc:chgData name="Priem, Matthew M" userId="1253bfbb-e2e5-4174-8f33-7535d2744bd9" providerId="ADAL" clId="{A88E7BA5-2430-416E-B102-BF5E97D181D6}" dt="2025-04-24T17:14:25.841" v="3847" actId="14100"/>
        <pc:sldMkLst>
          <pc:docMk/>
          <pc:sldMk cId="1149016281" sldId="278"/>
        </pc:sldMkLst>
        <pc:spChg chg="mod">
          <ac:chgData name="Priem, Matthew M" userId="1253bfbb-e2e5-4174-8f33-7535d2744bd9" providerId="ADAL" clId="{A88E7BA5-2430-416E-B102-BF5E97D181D6}" dt="2025-04-24T17:14:25.841" v="3847" actId="14100"/>
          <ac:spMkLst>
            <pc:docMk/>
            <pc:sldMk cId="1149016281" sldId="278"/>
            <ac:spMk id="14" creationId="{4BAE86D3-24F4-E780-D0E5-301D8F2DAFF0}"/>
          </ac:spMkLst>
        </pc:spChg>
        <pc:picChg chg="add mod">
          <ac:chgData name="Priem, Matthew M" userId="1253bfbb-e2e5-4174-8f33-7535d2744bd9" providerId="ADAL" clId="{A88E7BA5-2430-416E-B102-BF5E97D181D6}" dt="2025-04-18T15:29:41.989" v="2414" actId="14100"/>
          <ac:picMkLst>
            <pc:docMk/>
            <pc:sldMk cId="1149016281" sldId="278"/>
            <ac:picMk id="5" creationId="{C0C8ED8A-604C-F0F6-6727-5150C16DBE1E}"/>
          </ac:picMkLst>
        </pc:picChg>
      </pc:sldChg>
      <pc:sldChg chg="del mod modShow">
        <pc:chgData name="Priem, Matthew M" userId="1253bfbb-e2e5-4174-8f33-7535d2744bd9" providerId="ADAL" clId="{A88E7BA5-2430-416E-B102-BF5E97D181D6}" dt="2025-04-18T15:32:17.343" v="2418" actId="47"/>
        <pc:sldMkLst>
          <pc:docMk/>
          <pc:sldMk cId="3748676426" sldId="279"/>
        </pc:sldMkLst>
      </pc:sldChg>
      <pc:sldChg chg="addSp modSp mod modAnim">
        <pc:chgData name="Priem, Matthew M" userId="1253bfbb-e2e5-4174-8f33-7535d2744bd9" providerId="ADAL" clId="{A88E7BA5-2430-416E-B102-BF5E97D181D6}" dt="2025-04-14T20:03:24.426" v="155" actId="20577"/>
        <pc:sldMkLst>
          <pc:docMk/>
          <pc:sldMk cId="573194385" sldId="280"/>
        </pc:sldMkLst>
        <pc:spChg chg="mod">
          <ac:chgData name="Priem, Matthew M" userId="1253bfbb-e2e5-4174-8f33-7535d2744bd9" providerId="ADAL" clId="{A88E7BA5-2430-416E-B102-BF5E97D181D6}" dt="2025-04-14T20:03:24.426" v="155" actId="20577"/>
          <ac:spMkLst>
            <pc:docMk/>
            <pc:sldMk cId="573194385" sldId="280"/>
            <ac:spMk id="9" creationId="{61B6C1B5-93AD-D042-61DD-86AD97D009E7}"/>
          </ac:spMkLst>
        </pc:spChg>
        <pc:spChg chg="add mod">
          <ac:chgData name="Priem, Matthew M" userId="1253bfbb-e2e5-4174-8f33-7535d2744bd9" providerId="ADAL" clId="{A88E7BA5-2430-416E-B102-BF5E97D181D6}" dt="2025-04-14T19:49:52.864" v="5" actId="1076"/>
          <ac:spMkLst>
            <pc:docMk/>
            <pc:sldMk cId="573194385" sldId="280"/>
            <ac:spMk id="21" creationId="{05376C47-8212-5C92-24E1-EED72785502D}"/>
          </ac:spMkLst>
        </pc:spChg>
        <pc:spChg chg="add mod">
          <ac:chgData name="Priem, Matthew M" userId="1253bfbb-e2e5-4174-8f33-7535d2744bd9" providerId="ADAL" clId="{A88E7BA5-2430-416E-B102-BF5E97D181D6}" dt="2025-04-14T19:50:32.023" v="8" actId="13822"/>
          <ac:spMkLst>
            <pc:docMk/>
            <pc:sldMk cId="573194385" sldId="280"/>
            <ac:spMk id="22" creationId="{8040C157-08ED-9EF8-82CE-B35CBA0B7E19}"/>
          </ac:spMkLst>
        </pc:spChg>
        <pc:spChg chg="add mod">
          <ac:chgData name="Priem, Matthew M" userId="1253bfbb-e2e5-4174-8f33-7535d2744bd9" providerId="ADAL" clId="{A88E7BA5-2430-416E-B102-BF5E97D181D6}" dt="2025-04-14T19:58:00.424" v="32" actId="14100"/>
          <ac:spMkLst>
            <pc:docMk/>
            <pc:sldMk cId="573194385" sldId="280"/>
            <ac:spMk id="23" creationId="{A5F6A9F6-9AF3-864D-177B-A785AF1FEF20}"/>
          </ac:spMkLst>
        </pc:spChg>
        <pc:spChg chg="add mod">
          <ac:chgData name="Priem, Matthew M" userId="1253bfbb-e2e5-4174-8f33-7535d2744bd9" providerId="ADAL" clId="{A88E7BA5-2430-416E-B102-BF5E97D181D6}" dt="2025-04-14T20:00:50.216" v="110" actId="1076"/>
          <ac:spMkLst>
            <pc:docMk/>
            <pc:sldMk cId="573194385" sldId="280"/>
            <ac:spMk id="24" creationId="{30A97F4E-4396-428D-5061-05C24452AE7F}"/>
          </ac:spMkLst>
        </pc:spChg>
        <pc:spChg chg="add mod">
          <ac:chgData name="Priem, Matthew M" userId="1253bfbb-e2e5-4174-8f33-7535d2744bd9" providerId="ADAL" clId="{A88E7BA5-2430-416E-B102-BF5E97D181D6}" dt="2025-04-14T20:02:34.827" v="153" actId="1076"/>
          <ac:spMkLst>
            <pc:docMk/>
            <pc:sldMk cId="573194385" sldId="280"/>
            <ac:spMk id="25" creationId="{E265DF4C-0A99-62A0-6800-15302DD02224}"/>
          </ac:spMkLst>
        </pc:spChg>
        <pc:spChg chg="add mod">
          <ac:chgData name="Priem, Matthew M" userId="1253bfbb-e2e5-4174-8f33-7535d2744bd9" providerId="ADAL" clId="{A88E7BA5-2430-416E-B102-BF5E97D181D6}" dt="2025-04-14T20:01:47.924" v="148" actId="20577"/>
          <ac:spMkLst>
            <pc:docMk/>
            <pc:sldMk cId="573194385" sldId="280"/>
            <ac:spMk id="26" creationId="{758624E3-568D-4A95-26BF-8C1014A79197}"/>
          </ac:spMkLst>
        </pc:spChg>
        <pc:graphicFrameChg chg="mod">
          <ac:chgData name="Priem, Matthew M" userId="1253bfbb-e2e5-4174-8f33-7535d2744bd9" providerId="ADAL" clId="{A88E7BA5-2430-416E-B102-BF5E97D181D6}" dt="2025-04-14T20:02:27.806" v="151"/>
          <ac:graphicFrameMkLst>
            <pc:docMk/>
            <pc:sldMk cId="573194385" sldId="280"/>
            <ac:graphicFrameMk id="6" creationId="{16578F63-4F68-14C9-7AE9-3E7CDA27A224}"/>
          </ac:graphicFrameMkLst>
        </pc:graphicFrameChg>
      </pc:sldChg>
      <pc:sldChg chg="del">
        <pc:chgData name="Priem, Matthew M" userId="1253bfbb-e2e5-4174-8f33-7535d2744bd9" providerId="ADAL" clId="{A88E7BA5-2430-416E-B102-BF5E97D181D6}" dt="2025-04-14T20:04:46.421" v="156" actId="2696"/>
        <pc:sldMkLst>
          <pc:docMk/>
          <pc:sldMk cId="1663694204" sldId="281"/>
        </pc:sldMkLst>
      </pc:sldChg>
      <pc:sldChg chg="addSp modSp add mod modAnim">
        <pc:chgData name="Priem, Matthew M" userId="1253bfbb-e2e5-4174-8f33-7535d2744bd9" providerId="ADAL" clId="{A88E7BA5-2430-416E-B102-BF5E97D181D6}" dt="2025-04-15T20:59:24.420" v="1084" actId="20577"/>
        <pc:sldMkLst>
          <pc:docMk/>
          <pc:sldMk cId="3165586104" sldId="281"/>
        </pc:sldMkLst>
        <pc:spChg chg="add mod">
          <ac:chgData name="Priem, Matthew M" userId="1253bfbb-e2e5-4174-8f33-7535d2744bd9" providerId="ADAL" clId="{A88E7BA5-2430-416E-B102-BF5E97D181D6}" dt="2025-04-15T20:54:24.445" v="1059" actId="255"/>
          <ac:spMkLst>
            <pc:docMk/>
            <pc:sldMk cId="3165586104" sldId="281"/>
            <ac:spMk id="2" creationId="{612F8151-DB4D-C04A-A5B5-65A1EBA8546E}"/>
          </ac:spMkLst>
        </pc:spChg>
        <pc:spChg chg="mod">
          <ac:chgData name="Priem, Matthew M" userId="1253bfbb-e2e5-4174-8f33-7535d2744bd9" providerId="ADAL" clId="{A88E7BA5-2430-416E-B102-BF5E97D181D6}" dt="2025-04-14T20:16:20.606" v="453" actId="255"/>
          <ac:spMkLst>
            <pc:docMk/>
            <pc:sldMk cId="3165586104" sldId="281"/>
            <ac:spMk id="13" creationId="{26FDB57F-6F51-11E0-6A6B-3DC09A52E30A}"/>
          </ac:spMkLst>
        </pc:spChg>
        <pc:spChg chg="mod">
          <ac:chgData name="Priem, Matthew M" userId="1253bfbb-e2e5-4174-8f33-7535d2744bd9" providerId="ADAL" clId="{A88E7BA5-2430-416E-B102-BF5E97D181D6}" dt="2025-04-15T20:59:24.420" v="1084" actId="20577"/>
          <ac:spMkLst>
            <pc:docMk/>
            <pc:sldMk cId="3165586104" sldId="281"/>
            <ac:spMk id="14" creationId="{77F1D2EF-0B99-B980-AAEF-362B21BA85D8}"/>
          </ac:spMkLst>
        </pc:spChg>
      </pc:sldChg>
      <pc:sldChg chg="add del mod modShow">
        <pc:chgData name="Priem, Matthew M" userId="1253bfbb-e2e5-4174-8f33-7535d2744bd9" providerId="ADAL" clId="{A88E7BA5-2430-416E-B102-BF5E97D181D6}" dt="2025-04-18T15:32:12.123" v="2417" actId="47"/>
        <pc:sldMkLst>
          <pc:docMk/>
          <pc:sldMk cId="1712283450" sldId="282"/>
        </pc:sldMkLst>
      </pc:sldChg>
      <pc:sldChg chg="modSp add mod modAnim">
        <pc:chgData name="Priem, Matthew M" userId="1253bfbb-e2e5-4174-8f33-7535d2744bd9" providerId="ADAL" clId="{A88E7BA5-2430-416E-B102-BF5E97D181D6}" dt="2025-04-18T15:08:16.423" v="2400"/>
        <pc:sldMkLst>
          <pc:docMk/>
          <pc:sldMk cId="1205217881" sldId="283"/>
        </pc:sldMkLst>
        <pc:spChg chg="mod">
          <ac:chgData name="Priem, Matthew M" userId="1253bfbb-e2e5-4174-8f33-7535d2744bd9" providerId="ADAL" clId="{A88E7BA5-2430-416E-B102-BF5E97D181D6}" dt="2025-04-15T21:42:40.878" v="1827" actId="20577"/>
          <ac:spMkLst>
            <pc:docMk/>
            <pc:sldMk cId="1205217881" sldId="283"/>
            <ac:spMk id="14" creationId="{14B00DA1-C8CC-85C3-3DE5-73D978E388FF}"/>
          </ac:spMkLst>
        </pc:spChg>
      </pc:sldChg>
      <pc:sldChg chg="addSp delSp modSp new mod modAnim">
        <pc:chgData name="Priem, Matthew M" userId="1253bfbb-e2e5-4174-8f33-7535d2744bd9" providerId="ADAL" clId="{A88E7BA5-2430-416E-B102-BF5E97D181D6}" dt="2025-04-18T13:47:28.318" v="1970"/>
        <pc:sldMkLst>
          <pc:docMk/>
          <pc:sldMk cId="2440442154" sldId="284"/>
        </pc:sldMkLst>
        <pc:spChg chg="mod">
          <ac:chgData name="Priem, Matthew M" userId="1253bfbb-e2e5-4174-8f33-7535d2744bd9" providerId="ADAL" clId="{A88E7BA5-2430-416E-B102-BF5E97D181D6}" dt="2025-04-16T20:02:55.745" v="1834"/>
          <ac:spMkLst>
            <pc:docMk/>
            <pc:sldMk cId="2440442154" sldId="284"/>
            <ac:spMk id="2" creationId="{1A3F6EF0-5EFD-C2EA-A601-81B0883F4A39}"/>
          </ac:spMkLst>
        </pc:spChg>
        <pc:spChg chg="mod">
          <ac:chgData name="Priem, Matthew M" userId="1253bfbb-e2e5-4174-8f33-7535d2744bd9" providerId="ADAL" clId="{A88E7BA5-2430-416E-B102-BF5E97D181D6}" dt="2025-04-18T13:38:54.501" v="1960" actId="207"/>
          <ac:spMkLst>
            <pc:docMk/>
            <pc:sldMk cId="2440442154" sldId="284"/>
            <ac:spMk id="3" creationId="{E02CBB98-789B-4BC6-668B-CB88329DF507}"/>
          </ac:spMkLst>
        </pc:spChg>
        <pc:spChg chg="mod">
          <ac:chgData name="Priem, Matthew M" userId="1253bfbb-e2e5-4174-8f33-7535d2744bd9" providerId="ADAL" clId="{A88E7BA5-2430-416E-B102-BF5E97D181D6}" dt="2025-04-18T13:39:00.039" v="1961" actId="207"/>
          <ac:spMkLst>
            <pc:docMk/>
            <pc:sldMk cId="2440442154" sldId="284"/>
            <ac:spMk id="5" creationId="{5542C1F1-E39C-B077-8D6E-19817B1F8FD0}"/>
          </ac:spMkLst>
        </pc:spChg>
        <pc:picChg chg="add mod">
          <ac:chgData name="Priem, Matthew M" userId="1253bfbb-e2e5-4174-8f33-7535d2744bd9" providerId="ADAL" clId="{A88E7BA5-2430-416E-B102-BF5E97D181D6}" dt="2025-04-16T20:24:18.606" v="1906" actId="14100"/>
          <ac:picMkLst>
            <pc:docMk/>
            <pc:sldMk cId="2440442154" sldId="284"/>
            <ac:picMk id="16" creationId="{1D7D5506-E2E0-92CC-2BB3-E76A17CC3420}"/>
          </ac:picMkLst>
        </pc:picChg>
        <pc:picChg chg="add mod">
          <ac:chgData name="Priem, Matthew M" userId="1253bfbb-e2e5-4174-8f33-7535d2744bd9" providerId="ADAL" clId="{A88E7BA5-2430-416E-B102-BF5E97D181D6}" dt="2025-04-16T20:24:30.958" v="1912" actId="14100"/>
          <ac:picMkLst>
            <pc:docMk/>
            <pc:sldMk cId="2440442154" sldId="284"/>
            <ac:picMk id="20" creationId="{8BB910DA-A8BE-72F3-9B17-82E108208D5E}"/>
          </ac:picMkLst>
        </pc:picChg>
      </pc:sldChg>
      <pc:sldChg chg="addSp delSp modSp new mod modAnim">
        <pc:chgData name="Priem, Matthew M" userId="1253bfbb-e2e5-4174-8f33-7535d2744bd9" providerId="ADAL" clId="{A88E7BA5-2430-416E-B102-BF5E97D181D6}" dt="2025-04-18T13:40:13.172" v="1967"/>
        <pc:sldMkLst>
          <pc:docMk/>
          <pc:sldMk cId="2040304591" sldId="285"/>
        </pc:sldMkLst>
        <pc:spChg chg="mod">
          <ac:chgData name="Priem, Matthew M" userId="1253bfbb-e2e5-4174-8f33-7535d2744bd9" providerId="ADAL" clId="{A88E7BA5-2430-416E-B102-BF5E97D181D6}" dt="2025-04-16T20:28:20.996" v="1932"/>
          <ac:spMkLst>
            <pc:docMk/>
            <pc:sldMk cId="2040304591" sldId="285"/>
            <ac:spMk id="2" creationId="{9675C705-37EC-92BB-74D7-E31ACAD17A09}"/>
          </ac:spMkLst>
        </pc:spChg>
        <pc:spChg chg="add del mod">
          <ac:chgData name="Priem, Matthew M" userId="1253bfbb-e2e5-4174-8f33-7535d2744bd9" providerId="ADAL" clId="{A88E7BA5-2430-416E-B102-BF5E97D181D6}" dt="2025-04-18T13:31:15.726" v="1937" actId="47"/>
          <ac:spMkLst>
            <pc:docMk/>
            <pc:sldMk cId="2040304591" sldId="285"/>
            <ac:spMk id="3" creationId="{B4CBBE44-8EC4-7818-B294-4E23CC28BB1C}"/>
          </ac:spMkLst>
        </pc:spChg>
        <pc:spChg chg="add mod">
          <ac:chgData name="Priem, Matthew M" userId="1253bfbb-e2e5-4174-8f33-7535d2744bd9" providerId="ADAL" clId="{A88E7BA5-2430-416E-B102-BF5E97D181D6}" dt="2025-04-18T13:39:25.388" v="1964" actId="1076"/>
          <ac:spMkLst>
            <pc:docMk/>
            <pc:sldMk cId="2040304591" sldId="285"/>
            <ac:spMk id="10" creationId="{517EBA7E-0E77-0473-8C96-D41CDD2A8251}"/>
          </ac:spMkLst>
        </pc:spChg>
        <pc:spChg chg="add mod">
          <ac:chgData name="Priem, Matthew M" userId="1253bfbb-e2e5-4174-8f33-7535d2744bd9" providerId="ADAL" clId="{A88E7BA5-2430-416E-B102-BF5E97D181D6}" dt="2025-04-18T13:39:43.061" v="1966" actId="14100"/>
          <ac:spMkLst>
            <pc:docMk/>
            <pc:sldMk cId="2040304591" sldId="285"/>
            <ac:spMk id="11" creationId="{6EF25808-1D0C-5F04-4A20-EC5B25ADC6E9}"/>
          </ac:spMkLst>
        </pc:spChg>
        <pc:picChg chg="add mod">
          <ac:chgData name="Priem, Matthew M" userId="1253bfbb-e2e5-4174-8f33-7535d2744bd9" providerId="ADAL" clId="{A88E7BA5-2430-416E-B102-BF5E97D181D6}" dt="2025-04-18T13:39:09.160" v="1962" actId="14100"/>
          <ac:picMkLst>
            <pc:docMk/>
            <pc:sldMk cId="2040304591" sldId="285"/>
            <ac:picMk id="7" creationId="{948CCCB6-0002-9C20-A3F0-E9C0DDE3D0FB}"/>
          </ac:picMkLst>
        </pc:picChg>
        <pc:picChg chg="add mod">
          <ac:chgData name="Priem, Matthew M" userId="1253bfbb-e2e5-4174-8f33-7535d2744bd9" providerId="ADAL" clId="{A88E7BA5-2430-416E-B102-BF5E97D181D6}" dt="2025-04-18T13:39:15.869" v="1963" actId="14100"/>
          <ac:picMkLst>
            <pc:docMk/>
            <pc:sldMk cId="2040304591" sldId="285"/>
            <ac:picMk id="9" creationId="{9DF24890-67C0-B3D1-B7E9-D0ECBFDEB90A}"/>
          </ac:picMkLst>
        </pc:picChg>
      </pc:sldChg>
      <pc:sldChg chg="addSp delSp modSp add mod modClrScheme delAnim modAnim chgLayout">
        <pc:chgData name="Priem, Matthew M" userId="1253bfbb-e2e5-4174-8f33-7535d2744bd9" providerId="ADAL" clId="{A88E7BA5-2430-416E-B102-BF5E97D181D6}" dt="2025-04-24T17:18:30.339" v="3858" actId="26606"/>
        <pc:sldMkLst>
          <pc:docMk/>
          <pc:sldMk cId="582699573" sldId="286"/>
        </pc:sldMkLst>
        <pc:spChg chg="mod">
          <ac:chgData name="Priem, Matthew M" userId="1253bfbb-e2e5-4174-8f33-7535d2744bd9" providerId="ADAL" clId="{A88E7BA5-2430-416E-B102-BF5E97D181D6}" dt="2025-04-22T00:12:29.038" v="3632" actId="26606"/>
          <ac:spMkLst>
            <pc:docMk/>
            <pc:sldMk cId="582699573" sldId="286"/>
            <ac:spMk id="13" creationId="{8CB63708-C132-0EC1-0B3F-F9184912F86F}"/>
          </ac:spMkLst>
        </pc:spChg>
        <pc:spChg chg="mod ord">
          <ac:chgData name="Priem, Matthew M" userId="1253bfbb-e2e5-4174-8f33-7535d2744bd9" providerId="ADAL" clId="{A88E7BA5-2430-416E-B102-BF5E97D181D6}" dt="2025-04-24T17:18:30.339" v="3858" actId="26606"/>
          <ac:spMkLst>
            <pc:docMk/>
            <pc:sldMk cId="582699573" sldId="286"/>
            <ac:spMk id="14" creationId="{B723866A-F3A9-B4BF-9A8C-71E16A1D9EBC}"/>
          </ac:spMkLst>
        </pc:spChg>
        <pc:picChg chg="add del mod">
          <ac:chgData name="Priem, Matthew M" userId="1253bfbb-e2e5-4174-8f33-7535d2744bd9" providerId="ADAL" clId="{A88E7BA5-2430-416E-B102-BF5E97D181D6}" dt="2025-04-24T17:15:16.261" v="3853" actId="478"/>
          <ac:picMkLst>
            <pc:docMk/>
            <pc:sldMk cId="582699573" sldId="286"/>
            <ac:picMk id="3" creationId="{6641E837-1D5E-65BE-9C39-5B2554C8A36C}"/>
          </ac:picMkLst>
        </pc:picChg>
        <pc:picChg chg="add mod">
          <ac:chgData name="Priem, Matthew M" userId="1253bfbb-e2e5-4174-8f33-7535d2744bd9" providerId="ADAL" clId="{A88E7BA5-2430-416E-B102-BF5E97D181D6}" dt="2025-04-24T17:18:30.339" v="3858" actId="26606"/>
          <ac:picMkLst>
            <pc:docMk/>
            <pc:sldMk cId="582699573" sldId="286"/>
            <ac:picMk id="4" creationId="{7E7018EE-401B-AB33-6261-DACE53E242C3}"/>
          </ac:picMkLst>
        </pc:picChg>
      </pc:sldChg>
      <pc:sldChg chg="modSp new del mod">
        <pc:chgData name="Priem, Matthew M" userId="1253bfbb-e2e5-4174-8f33-7535d2744bd9" providerId="ADAL" clId="{A88E7BA5-2430-416E-B102-BF5E97D181D6}" dt="2025-04-21T14:55:48.076" v="2641" actId="2696"/>
        <pc:sldMkLst>
          <pc:docMk/>
          <pc:sldMk cId="3085493147" sldId="287"/>
        </pc:sldMkLst>
      </pc:sldChg>
      <pc:sldChg chg="new del">
        <pc:chgData name="Priem, Matthew M" userId="1253bfbb-e2e5-4174-8f33-7535d2744bd9" providerId="ADAL" clId="{A88E7BA5-2430-416E-B102-BF5E97D181D6}" dt="2025-04-18T19:27:27.299" v="2605" actId="2696"/>
        <pc:sldMkLst>
          <pc:docMk/>
          <pc:sldMk cId="3101106500" sldId="287"/>
        </pc:sldMkLst>
      </pc:sldChg>
      <pc:sldChg chg="addSp delSp modSp new del mod ord">
        <pc:chgData name="Priem, Matthew M" userId="1253bfbb-e2e5-4174-8f33-7535d2744bd9" providerId="ADAL" clId="{A88E7BA5-2430-416E-B102-BF5E97D181D6}" dt="2025-04-21T21:57:06.835" v="3281" actId="47"/>
        <pc:sldMkLst>
          <pc:docMk/>
          <pc:sldMk cId="3826023998" sldId="288"/>
        </pc:sldMkLst>
      </pc:sldChg>
      <pc:sldChg chg="addSp modSp new del mod modAnim modShow modNotesTx">
        <pc:chgData name="Priem, Matthew M" userId="1253bfbb-e2e5-4174-8f33-7535d2744bd9" providerId="ADAL" clId="{A88E7BA5-2430-416E-B102-BF5E97D181D6}" dt="2025-04-22T13:52:32.829" v="3634" actId="47"/>
        <pc:sldMkLst>
          <pc:docMk/>
          <pc:sldMk cId="721159107" sldId="289"/>
        </pc:sldMkLst>
      </pc:sldChg>
      <pc:sldChg chg="add del">
        <pc:chgData name="Priem, Matthew M" userId="1253bfbb-e2e5-4174-8f33-7535d2744bd9" providerId="ADAL" clId="{A88E7BA5-2430-416E-B102-BF5E97D181D6}" dt="2025-04-21T14:55:25.218" v="2638" actId="2696"/>
        <pc:sldMkLst>
          <pc:docMk/>
          <pc:sldMk cId="2290078727" sldId="289"/>
        </pc:sldMkLst>
      </pc:sldChg>
      <pc:sldChg chg="modSp add mod modAnim">
        <pc:chgData name="Priem, Matthew M" userId="1253bfbb-e2e5-4174-8f33-7535d2744bd9" providerId="ADAL" clId="{A88E7BA5-2430-416E-B102-BF5E97D181D6}" dt="2025-04-21T22:00:06.434" v="3289" actId="6549"/>
        <pc:sldMkLst>
          <pc:docMk/>
          <pc:sldMk cId="1525577632" sldId="290"/>
        </pc:sldMkLst>
        <pc:spChg chg="mod">
          <ac:chgData name="Priem, Matthew M" userId="1253bfbb-e2e5-4174-8f33-7535d2744bd9" providerId="ADAL" clId="{A88E7BA5-2430-416E-B102-BF5E97D181D6}" dt="2025-04-21T21:57:14.454" v="3283" actId="20577"/>
          <ac:spMkLst>
            <pc:docMk/>
            <pc:sldMk cId="1525577632" sldId="290"/>
            <ac:spMk id="2" creationId="{386CD797-8228-E191-9108-726CC4E61225}"/>
          </ac:spMkLst>
        </pc:spChg>
        <pc:spChg chg="mod">
          <ac:chgData name="Priem, Matthew M" userId="1253bfbb-e2e5-4174-8f33-7535d2744bd9" providerId="ADAL" clId="{A88E7BA5-2430-416E-B102-BF5E97D181D6}" dt="2025-04-21T21:57:19.155" v="3285" actId="5793"/>
          <ac:spMkLst>
            <pc:docMk/>
            <pc:sldMk cId="1525577632" sldId="290"/>
            <ac:spMk id="3" creationId="{606A6B04-1947-DCBC-C3F0-05A30780A014}"/>
          </ac:spMkLst>
        </pc:spChg>
      </pc:sldChg>
      <pc:sldChg chg="addSp delSp modSp add mod modAnim modNotesTx">
        <pc:chgData name="Priem, Matthew M" userId="1253bfbb-e2e5-4174-8f33-7535d2744bd9" providerId="ADAL" clId="{A88E7BA5-2430-416E-B102-BF5E97D181D6}" dt="2025-04-21T23:44:31.691" v="3628"/>
        <pc:sldMkLst>
          <pc:docMk/>
          <pc:sldMk cId="2675629729" sldId="291"/>
        </pc:sldMkLst>
        <pc:spChg chg="mod ord">
          <ac:chgData name="Priem, Matthew M" userId="1253bfbb-e2e5-4174-8f33-7535d2744bd9" providerId="ADAL" clId="{A88E7BA5-2430-416E-B102-BF5E97D181D6}" dt="2025-04-21T23:29:34.707" v="3515" actId="207"/>
          <ac:spMkLst>
            <pc:docMk/>
            <pc:sldMk cId="2675629729" sldId="291"/>
            <ac:spMk id="6" creationId="{6B45A274-5D54-5913-79B2-B209DDDED614}"/>
          </ac:spMkLst>
        </pc:spChg>
        <pc:spChg chg="mod ord">
          <ac:chgData name="Priem, Matthew M" userId="1253bfbb-e2e5-4174-8f33-7535d2744bd9" providerId="ADAL" clId="{A88E7BA5-2430-416E-B102-BF5E97D181D6}" dt="2025-04-21T23:29:34.707" v="3515" actId="207"/>
          <ac:spMkLst>
            <pc:docMk/>
            <pc:sldMk cId="2675629729" sldId="291"/>
            <ac:spMk id="7" creationId="{D81EE022-0A64-D631-0826-45D62DAEE993}"/>
          </ac:spMkLst>
        </pc:spChg>
        <pc:spChg chg="mod">
          <ac:chgData name="Priem, Matthew M" userId="1253bfbb-e2e5-4174-8f33-7535d2744bd9" providerId="ADAL" clId="{A88E7BA5-2430-416E-B102-BF5E97D181D6}" dt="2025-04-21T23:26:12.397" v="3490" actId="1076"/>
          <ac:spMkLst>
            <pc:docMk/>
            <pc:sldMk cId="2675629729" sldId="291"/>
            <ac:spMk id="8" creationId="{A2E9B7EF-FD19-692D-6027-51E21BF8E187}"/>
          </ac:spMkLst>
        </pc:spChg>
        <pc:spChg chg="add mod">
          <ac:chgData name="Priem, Matthew M" userId="1253bfbb-e2e5-4174-8f33-7535d2744bd9" providerId="ADAL" clId="{A88E7BA5-2430-416E-B102-BF5E97D181D6}" dt="2025-04-21T23:28:47.191" v="3513" actId="1076"/>
          <ac:spMkLst>
            <pc:docMk/>
            <pc:sldMk cId="2675629729" sldId="291"/>
            <ac:spMk id="13" creationId="{ED9FBBC1-DDF8-78EC-19EF-B43F436318EB}"/>
          </ac:spMkLst>
        </pc:spChg>
        <pc:spChg chg="add mod">
          <ac:chgData name="Priem, Matthew M" userId="1253bfbb-e2e5-4174-8f33-7535d2744bd9" providerId="ADAL" clId="{A88E7BA5-2430-416E-B102-BF5E97D181D6}" dt="2025-04-21T23:29:19.798" v="3514" actId="13822"/>
          <ac:spMkLst>
            <pc:docMk/>
            <pc:sldMk cId="2675629729" sldId="291"/>
            <ac:spMk id="16" creationId="{1518B00F-DA90-9BD5-41D0-61B551A4A2C0}"/>
          </ac:spMkLst>
        </pc:spChg>
        <pc:spChg chg="add mod">
          <ac:chgData name="Priem, Matthew M" userId="1253bfbb-e2e5-4174-8f33-7535d2744bd9" providerId="ADAL" clId="{A88E7BA5-2430-416E-B102-BF5E97D181D6}" dt="2025-04-21T23:29:19.798" v="3514" actId="13822"/>
          <ac:spMkLst>
            <pc:docMk/>
            <pc:sldMk cId="2675629729" sldId="291"/>
            <ac:spMk id="17" creationId="{2AC98DEB-E865-BD6A-8F9F-2FC25F8367C0}"/>
          </ac:spMkLst>
        </pc:spChg>
        <pc:picChg chg="add mod">
          <ac:chgData name="Priem, Matthew M" userId="1253bfbb-e2e5-4174-8f33-7535d2744bd9" providerId="ADAL" clId="{A88E7BA5-2430-416E-B102-BF5E97D181D6}" dt="2025-04-21T23:26:12.397" v="3490" actId="1076"/>
          <ac:picMkLst>
            <pc:docMk/>
            <pc:sldMk cId="2675629729" sldId="291"/>
            <ac:picMk id="11" creationId="{673EE569-E779-9E8A-514E-69915C3FD574}"/>
          </ac:picMkLst>
        </pc:picChg>
      </pc:sldChg>
      <pc:sldChg chg="new del">
        <pc:chgData name="Priem, Matthew M" userId="1253bfbb-e2e5-4174-8f33-7535d2744bd9" providerId="ADAL" clId="{A88E7BA5-2430-416E-B102-BF5E97D181D6}" dt="2025-04-23T18:13:03.534" v="3638" actId="47"/>
        <pc:sldMkLst>
          <pc:docMk/>
          <pc:sldMk cId="4258141497" sldId="292"/>
        </pc:sldMkLst>
      </pc:sldChg>
      <pc:sldChg chg="addSp delSp modSp new mod modNotesTx">
        <pc:chgData name="Priem, Matthew M" userId="1253bfbb-e2e5-4174-8f33-7535d2744bd9" providerId="ADAL" clId="{A88E7BA5-2430-416E-B102-BF5E97D181D6}" dt="2025-04-23T18:25:56.815" v="3803"/>
        <pc:sldMkLst>
          <pc:docMk/>
          <pc:sldMk cId="3558851427" sldId="293"/>
        </pc:sldMkLst>
        <pc:spChg chg="mod">
          <ac:chgData name="Priem, Matthew M" userId="1253bfbb-e2e5-4174-8f33-7535d2744bd9" providerId="ADAL" clId="{A88E7BA5-2430-416E-B102-BF5E97D181D6}" dt="2025-04-23T18:13:12.718" v="3657" actId="5793"/>
          <ac:spMkLst>
            <pc:docMk/>
            <pc:sldMk cId="3558851427" sldId="293"/>
            <ac:spMk id="2" creationId="{10DFFCA9-BD8C-996B-AF0C-093F9050BE7D}"/>
          </ac:spMkLst>
        </pc:spChg>
        <pc:spChg chg="del">
          <ac:chgData name="Priem, Matthew M" userId="1253bfbb-e2e5-4174-8f33-7535d2744bd9" providerId="ADAL" clId="{A88E7BA5-2430-416E-B102-BF5E97D181D6}" dt="2025-04-23T18:13:34.319" v="3659" actId="1957"/>
          <ac:spMkLst>
            <pc:docMk/>
            <pc:sldMk cId="3558851427" sldId="293"/>
            <ac:spMk id="3" creationId="{8B034C80-524A-03D1-C4B9-3F5A72C8A778}"/>
          </ac:spMkLst>
        </pc:spChg>
        <pc:graphicFrameChg chg="add mod">
          <ac:chgData name="Priem, Matthew M" userId="1253bfbb-e2e5-4174-8f33-7535d2744bd9" providerId="ADAL" clId="{A88E7BA5-2430-416E-B102-BF5E97D181D6}" dt="2025-04-23T18:25:56.815" v="3803"/>
          <ac:graphicFrameMkLst>
            <pc:docMk/>
            <pc:sldMk cId="3558851427" sldId="293"/>
            <ac:graphicFrameMk id="6" creationId="{EAED11EE-A579-A89C-A63A-AB10751E20BF}"/>
          </ac:graphicFrameMkLst>
        </pc:graphicFrameChg>
      </pc:sldChg>
      <pc:sldChg chg="add mod modNotesTx">
        <pc:chgData name="Priem, Matthew M" userId="1253bfbb-e2e5-4174-8f33-7535d2744bd9" providerId="ADAL" clId="{A88E7BA5-2430-416E-B102-BF5E97D181D6}" dt="2025-04-23T18:35:20.622" v="3841" actId="20577"/>
        <pc:sldMkLst>
          <pc:docMk/>
          <pc:sldMk cId="1762249628" sldId="29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Sp24 Exam1
count = 115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</c:v>
                </c:pt>
                <c:pt idx="1">
                  <c:v>24</c:v>
                </c:pt>
                <c:pt idx="2">
                  <c:v>29</c:v>
                </c:pt>
                <c:pt idx="3">
                  <c:v>19</c:v>
                </c:pt>
                <c:pt idx="4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40-45BB-82C1-E2BD88AF7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Sp25 Q1-Q4 Avg
count = 107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29</c:v>
                </c:pt>
                <c:pt idx="1">
                  <c:v>23</c:v>
                </c:pt>
                <c:pt idx="2">
                  <c:v>16</c:v>
                </c:pt>
                <c:pt idx="3">
                  <c:v>10</c:v>
                </c:pt>
                <c:pt idx="4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40-45BB-82C1-E2BD88AF7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6928160"/>
        <c:axId val="386927768"/>
      </c:barChart>
      <c:catAx>
        <c:axId val="38692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7768"/>
        <c:crosses val="autoZero"/>
        <c:auto val="1"/>
        <c:lblAlgn val="ctr"/>
        <c:lblOffset val="100"/>
        <c:noMultiLvlLbl val="0"/>
      </c:catAx>
      <c:valAx>
        <c:axId val="386927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8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S24 exam3
total=101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  <c:pt idx="5">
                  <c:v>W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0.18260869565217391</c:v>
                </c:pt>
                <c:pt idx="1">
                  <c:v>0.17391304347826086</c:v>
                </c:pt>
                <c:pt idx="2">
                  <c:v>0.18260869565217391</c:v>
                </c:pt>
                <c:pt idx="3">
                  <c:v>8.6956521739130432E-2</c:v>
                </c:pt>
                <c:pt idx="4">
                  <c:v>0.25217391304347825</c:v>
                </c:pt>
                <c:pt idx="5">
                  <c:v>0.12173913043478261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D5-4AF1-838E-02FB5F45A3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S25 Q8,Q10-Q12
total=97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  <c:pt idx="5">
                  <c:v>W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0.24299065420560748</c:v>
                </c:pt>
                <c:pt idx="1">
                  <c:v>0.15887850467289719</c:v>
                </c:pt>
                <c:pt idx="2">
                  <c:v>0.27102803738317754</c:v>
                </c:pt>
                <c:pt idx="3">
                  <c:v>0.10280373831775701</c:v>
                </c:pt>
                <c:pt idx="4">
                  <c:v>0.13084112149532709</c:v>
                </c:pt>
                <c:pt idx="5">
                  <c:v>9.3457943925233641E-2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D5-4AF1-838E-02FB5F45A3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246578776"/>
        <c:axId val="1246576616"/>
      </c:barChart>
      <c:catAx>
        <c:axId val="1246578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6576616"/>
        <c:crosses val="autoZero"/>
        <c:auto val="1"/>
        <c:lblAlgn val="ctr"/>
        <c:lblOffset val="100"/>
        <c:noMultiLvlLbl val="0"/>
      </c:catAx>
      <c:valAx>
        <c:axId val="1246576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6578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Sp24 Exam2
Count = 114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15</c:v>
                </c:pt>
                <c:pt idx="2">
                  <c:v>16</c:v>
                </c:pt>
                <c:pt idx="3">
                  <c:v>15</c:v>
                </c:pt>
                <c:pt idx="4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3D-44AF-9279-76155FBE34C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Sp25 Q5-Q8 Avg
count = 104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19</c:v>
                </c:pt>
                <c:pt idx="1">
                  <c:v>10</c:v>
                </c:pt>
                <c:pt idx="2">
                  <c:v>11</c:v>
                </c:pt>
                <c:pt idx="3">
                  <c:v>17</c:v>
                </c:pt>
                <c:pt idx="4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3D-44AF-9279-76155FBE34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6928160"/>
        <c:axId val="386927768"/>
      </c:barChart>
      <c:catAx>
        <c:axId val="38692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7768"/>
        <c:crosses val="autoZero"/>
        <c:auto val="1"/>
        <c:lblAlgn val="ctr"/>
        <c:lblOffset val="100"/>
        <c:noMultiLvlLbl val="0"/>
      </c:catAx>
      <c:valAx>
        <c:axId val="386927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8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Sp24 Exam1
count = 115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0.12</c:v>
                </c:pt>
                <c:pt idx="1">
                  <c:v>0.21</c:v>
                </c:pt>
                <c:pt idx="2">
                  <c:v>0.25</c:v>
                </c:pt>
                <c:pt idx="3">
                  <c:v>0.17</c:v>
                </c:pt>
                <c:pt idx="4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40-45BB-82C1-E2BD88AF7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Sp25 Q1-Q4 Avg
count = 112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0.26</c:v>
                </c:pt>
                <c:pt idx="1">
                  <c:v>0.2</c:v>
                </c:pt>
                <c:pt idx="2">
                  <c:v>0.14000000000000001</c:v>
                </c:pt>
                <c:pt idx="3">
                  <c:v>0.09</c:v>
                </c:pt>
                <c:pt idx="4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40-45BB-82C1-E2BD88AF7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6928160"/>
        <c:axId val="386927768"/>
      </c:barChart>
      <c:catAx>
        <c:axId val="38692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7768"/>
        <c:crosses val="autoZero"/>
        <c:auto val="1"/>
        <c:lblAlgn val="ctr"/>
        <c:lblOffset val="100"/>
        <c:noMultiLvlLbl val="0"/>
      </c:catAx>
      <c:valAx>
        <c:axId val="386927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8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Sp24 Exam2
Count = 114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0.16</c:v>
                </c:pt>
                <c:pt idx="1">
                  <c:v>0.13</c:v>
                </c:pt>
                <c:pt idx="2">
                  <c:v>0.14000000000000001</c:v>
                </c:pt>
                <c:pt idx="3">
                  <c:v>0.13</c:v>
                </c:pt>
                <c:pt idx="4">
                  <c:v>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F8-41D8-AA74-D5768436D4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Sp25 Q5-Q7 Avg
count = 104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0.18</c:v>
                </c:pt>
                <c:pt idx="1">
                  <c:v>0.09</c:v>
                </c:pt>
                <c:pt idx="2">
                  <c:v>0.1</c:v>
                </c:pt>
                <c:pt idx="3">
                  <c:v>0.16</c:v>
                </c:pt>
                <c:pt idx="4">
                  <c:v>0.46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F8-41D8-AA74-D5768436D4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6928160"/>
        <c:axId val="386927768"/>
      </c:barChart>
      <c:catAx>
        <c:axId val="38692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7768"/>
        <c:crosses val="autoZero"/>
        <c:auto val="1"/>
        <c:lblAlgn val="ctr"/>
        <c:lblOffset val="100"/>
        <c:noMultiLvlLbl val="0"/>
      </c:catAx>
      <c:valAx>
        <c:axId val="386927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8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Sp24 Exam1
count = 115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</c:v>
                </c:pt>
                <c:pt idx="1">
                  <c:v>24</c:v>
                </c:pt>
                <c:pt idx="2">
                  <c:v>29</c:v>
                </c:pt>
                <c:pt idx="3">
                  <c:v>19</c:v>
                </c:pt>
                <c:pt idx="4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40-45BB-82C1-E2BD88AF7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Sp25 Q1-Q4 Avg
count = 107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47</c:v>
                </c:pt>
                <c:pt idx="1">
                  <c:v>20</c:v>
                </c:pt>
                <c:pt idx="2">
                  <c:v>16</c:v>
                </c:pt>
                <c:pt idx="3">
                  <c:v>11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40-45BB-82C1-E2BD88AF7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6928160"/>
        <c:axId val="386927768"/>
      </c:barChart>
      <c:catAx>
        <c:axId val="38692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7768"/>
        <c:crosses val="autoZero"/>
        <c:auto val="1"/>
        <c:lblAlgn val="ctr"/>
        <c:lblOffset val="100"/>
        <c:noMultiLvlLbl val="0"/>
      </c:catAx>
      <c:valAx>
        <c:axId val="386927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8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Sp24 Exam2
Count = 114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15</c:v>
                </c:pt>
                <c:pt idx="2">
                  <c:v>16</c:v>
                </c:pt>
                <c:pt idx="3">
                  <c:v>15</c:v>
                </c:pt>
                <c:pt idx="4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3D-44AF-9279-76155FBE34C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Sp25 Q5-Q8 Avg
count = 104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23</c:v>
                </c:pt>
                <c:pt idx="1">
                  <c:v>15</c:v>
                </c:pt>
                <c:pt idx="2">
                  <c:v>18</c:v>
                </c:pt>
                <c:pt idx="3">
                  <c:v>16</c:v>
                </c:pt>
                <c:pt idx="4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3D-44AF-9279-76155FBE34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6928160"/>
        <c:axId val="386927768"/>
      </c:barChart>
      <c:catAx>
        <c:axId val="38692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7768"/>
        <c:crosses val="autoZero"/>
        <c:auto val="1"/>
        <c:lblAlgn val="ctr"/>
        <c:lblOffset val="100"/>
        <c:noMultiLvlLbl val="0"/>
      </c:catAx>
      <c:valAx>
        <c:axId val="386927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8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Sp24 Exam1
count = 115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0.12</c:v>
                </c:pt>
                <c:pt idx="1">
                  <c:v>0.21</c:v>
                </c:pt>
                <c:pt idx="2">
                  <c:v>0.25</c:v>
                </c:pt>
                <c:pt idx="3">
                  <c:v>0.17</c:v>
                </c:pt>
                <c:pt idx="4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40-45BB-82C1-E2BD88AF78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Sp25 Q1-Q4 Avg
count = 107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0.44</c:v>
                </c:pt>
                <c:pt idx="1">
                  <c:v>0.19</c:v>
                </c:pt>
                <c:pt idx="2">
                  <c:v>0.15</c:v>
                </c:pt>
                <c:pt idx="3">
                  <c:v>0.1</c:v>
                </c:pt>
                <c:pt idx="4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40-45BB-82C1-E2BD88AF7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6928160"/>
        <c:axId val="386927768"/>
      </c:barChart>
      <c:catAx>
        <c:axId val="38692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7768"/>
        <c:crosses val="autoZero"/>
        <c:auto val="1"/>
        <c:lblAlgn val="ctr"/>
        <c:lblOffset val="100"/>
        <c:noMultiLvlLbl val="0"/>
      </c:catAx>
      <c:valAx>
        <c:axId val="386927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8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Sp24 Exam2
Count = 114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0.16</c:v>
                </c:pt>
                <c:pt idx="1">
                  <c:v>0.13</c:v>
                </c:pt>
                <c:pt idx="2">
                  <c:v>0.14000000000000001</c:v>
                </c:pt>
                <c:pt idx="3">
                  <c:v>0.13</c:v>
                </c:pt>
                <c:pt idx="4">
                  <c:v>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3D-44AF-9279-76155FBE34C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Sp25 Q5-Q7 Avg
count = 104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0.22</c:v>
                </c:pt>
                <c:pt idx="1">
                  <c:v>0.14000000000000001</c:v>
                </c:pt>
                <c:pt idx="2">
                  <c:v>0.17</c:v>
                </c:pt>
                <c:pt idx="3">
                  <c:v>0.15</c:v>
                </c:pt>
                <c:pt idx="4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3D-44AF-9279-76155FBE34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6928160"/>
        <c:axId val="386927768"/>
      </c:barChart>
      <c:catAx>
        <c:axId val="38692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7768"/>
        <c:crosses val="autoZero"/>
        <c:auto val="1"/>
        <c:lblAlgn val="ctr"/>
        <c:lblOffset val="100"/>
        <c:noMultiLvlLbl val="0"/>
      </c:catAx>
      <c:valAx>
        <c:axId val="386927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928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S24 exam3
total=101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0.21</c:v>
                </c:pt>
                <c:pt idx="1">
                  <c:v>0.2</c:v>
                </c:pt>
                <c:pt idx="2">
                  <c:v>0.21</c:v>
                </c:pt>
                <c:pt idx="3">
                  <c:v>0.1</c:v>
                </c:pt>
                <c:pt idx="4">
                  <c:v>0.28999999999999998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D5-4AF1-838E-02FB5F45A3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S25 Q8,Q10-Q12
total=97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0.27</c:v>
                </c:pt>
                <c:pt idx="1">
                  <c:v>0.17499999999999999</c:v>
                </c:pt>
                <c:pt idx="2">
                  <c:v>0.3</c:v>
                </c:pt>
                <c:pt idx="3">
                  <c:v>0.11</c:v>
                </c:pt>
                <c:pt idx="4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D5-4AF1-838E-02FB5F45A3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246578776"/>
        <c:axId val="1246576616"/>
      </c:barChart>
      <c:catAx>
        <c:axId val="1246578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6576616"/>
        <c:crosses val="autoZero"/>
        <c:auto val="1"/>
        <c:lblAlgn val="ctr"/>
        <c:lblOffset val="100"/>
        <c:noMultiLvlLbl val="0"/>
      </c:catAx>
      <c:valAx>
        <c:axId val="1246576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6578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4/24/2025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4/24/2025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Interesting note: The Exams (the yellow) included partial credit, while the quizzes did not. It was either right or wrong.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65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added one additional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76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1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6E900-F8A1-B004-2007-32F6A6C3B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5CDDBB-2D46-553B-B32B-BA9ABA3A3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7E38D0-0447-3A79-029F-3584C9DC6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about 3/10 of the problems are “hard,” then P(3H) = 0.8%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Purple – no different that having multiple versions of an exam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Green – that is a problem.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09789-BC03-6B64-43C1-9AC6DDFE9D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41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green has an ABC : DF rate of .75 : .25</a:t>
            </a:r>
            <a:br>
              <a:rPr lang="en-US" dirty="0"/>
            </a:br>
            <a:r>
              <a:rPr lang="en-US" dirty="0"/>
              <a:t>The yellow has an ABC : DF rate of .61 : .39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69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A6A96-9D0F-BD8D-9964-547E26E13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729A98-0502-D1E5-B72C-56CADF1B34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793606-E206-4B2E-B995-406DFB675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green has an ABC : DFW rate of 67 : 33</a:t>
            </a:r>
            <a:br>
              <a:rPr lang="en-US" dirty="0"/>
            </a:br>
            <a:r>
              <a:rPr lang="en-US" dirty="0"/>
              <a:t>The yellow has an ABC : DFW rate </a:t>
            </a:r>
            <a:r>
              <a:rPr lang="en-US"/>
              <a:t>of 54 </a:t>
            </a:r>
            <a:r>
              <a:rPr lang="en-US" dirty="0"/>
              <a:t>: 46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CB131-F0FE-52D4-7748-D780477323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99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4/24/2025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4/24/2025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4/24/2025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4/24/2025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4/24/2025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4/24/2025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4/24/2025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4/24/2025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4/24/2025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4/24/2025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-Priem/Quiz-Generator-Into-Programmi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Matthew-Priem/Quiz-Generator-Into-Programm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a programming course without exams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16FAA-EE95-6244-E01D-51E0CD6D8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FDB57F-6F51-11E0-6A6B-3DC09A52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want students to know?  </a:t>
            </a:r>
            <a:r>
              <a:rPr lang="en-US" sz="2000" dirty="0"/>
              <a:t>… and when?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7F1D2EF-0B99-B980-AAEF-362B21BA8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699" y="2190749"/>
            <a:ext cx="10582382" cy="3986213"/>
          </a:xfrm>
        </p:spPr>
        <p:txBody>
          <a:bodyPr>
            <a:normAutofit/>
          </a:bodyPr>
          <a:lstStyle/>
          <a:p>
            <a:r>
              <a:rPr lang="en-US" dirty="0"/>
              <a:t>Knowledge of </a:t>
            </a:r>
            <a:r>
              <a:rPr lang="en-US" b="1" dirty="0"/>
              <a:t>Branching</a:t>
            </a:r>
            <a:r>
              <a:rPr lang="en-US" dirty="0"/>
              <a:t> and </a:t>
            </a:r>
            <a:r>
              <a:rPr lang="en-US" b="1" dirty="0"/>
              <a:t>Loops</a:t>
            </a:r>
            <a:r>
              <a:rPr lang="en-US" dirty="0"/>
              <a:t> are essential for success in subsequent courses.</a:t>
            </a:r>
          </a:p>
          <a:p>
            <a:pPr lvl="1"/>
            <a:r>
              <a:rPr lang="en-US" dirty="0"/>
              <a:t>It must be mastered </a:t>
            </a:r>
            <a:r>
              <a:rPr lang="en-US" b="1" dirty="0"/>
              <a:t>before</a:t>
            </a:r>
            <a:r>
              <a:rPr lang="en-US" dirty="0"/>
              <a:t> day 1 of data structures.</a:t>
            </a:r>
          </a:p>
          <a:p>
            <a:pPr lvl="1"/>
            <a:r>
              <a:rPr lang="en-US" dirty="0"/>
              <a:t>Does it matter if it was week 4 or week 10 of my course? </a:t>
            </a:r>
          </a:p>
          <a:p>
            <a:pPr lvl="1"/>
            <a:endParaRPr lang="en-US" dirty="0"/>
          </a:p>
          <a:p>
            <a:r>
              <a:rPr lang="en-US" dirty="0"/>
              <a:t>Students were given an additional chance to show mastery in the form of a make up quiz. </a:t>
            </a:r>
          </a:p>
          <a:p>
            <a:pPr lvl="1"/>
            <a:r>
              <a:rPr lang="en-US" dirty="0"/>
              <a:t>Once at midterms and once at finals </a:t>
            </a:r>
          </a:p>
          <a:p>
            <a:pPr lvl="1"/>
            <a:r>
              <a:rPr lang="en-US" dirty="0"/>
              <a:t>Uniquely generated for each student dependent on the specific questions they missed.</a:t>
            </a:r>
          </a:p>
          <a:p>
            <a:pPr lvl="1"/>
            <a:r>
              <a:rPr lang="en-US" dirty="0"/>
              <a:t>Each question a student got correct on the make-up, modified the original quiz score</a:t>
            </a:r>
          </a:p>
          <a:p>
            <a:r>
              <a:rPr lang="en-US" dirty="0"/>
              <a:t>For example… </a:t>
            </a:r>
          </a:p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2F8151-DB4D-C04A-A5B5-65A1EBA8546E}"/>
              </a:ext>
            </a:extLst>
          </p:cNvPr>
          <p:cNvSpPr txBox="1"/>
          <p:nvPr/>
        </p:nvSpPr>
        <p:spPr>
          <a:xfrm>
            <a:off x="7447722" y="2922613"/>
            <a:ext cx="238539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</a:t>
            </a:r>
            <a:r>
              <a:rPr lang="en-US" sz="2000" dirty="0"/>
              <a:t>not</a:t>
            </a:r>
            <a:r>
              <a:rPr lang="en-US" dirty="0"/>
              <a:t> really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8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DDF2-E5D7-7466-C48F-DEBB6E44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example…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6578F63-4F68-14C9-7AE9-3E7CDA27A2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490217"/>
              </p:ext>
            </p:extLst>
          </p:nvPr>
        </p:nvGraphicFramePr>
        <p:xfrm>
          <a:off x="147245" y="2025008"/>
          <a:ext cx="8053387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8053638" imgH="1090863" progId="Excel.Sheet.12">
                  <p:embed/>
                </p:oleObj>
              </mc:Choice>
              <mc:Fallback>
                <p:oleObj name="Worksheet" r:id="rId3" imgW="8053638" imgH="1090863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6578F63-4F68-14C9-7AE9-3E7CDA27A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245" y="2025008"/>
                        <a:ext cx="8053387" cy="1090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0027822-79DB-2402-5DCF-029A513F8E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059523"/>
              </p:ext>
            </p:extLst>
          </p:nvPr>
        </p:nvGraphicFramePr>
        <p:xfrm>
          <a:off x="8471043" y="2025008"/>
          <a:ext cx="3720957" cy="4815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2914560" imgH="3772080" progId="Acrobat.Document.DC">
                  <p:embed/>
                </p:oleObj>
              </mc:Choice>
              <mc:Fallback>
                <p:oleObj name="Acrobat Document" r:id="rId5" imgW="2914560" imgH="3772080" progId="Acrobat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0027822-79DB-2402-5DCF-029A513F8E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71043" y="2025008"/>
                        <a:ext cx="3720957" cy="48153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1B6C1B5-93AD-D042-61DD-86AD97D009E7}"/>
              </a:ext>
            </a:extLst>
          </p:cNvPr>
          <p:cNvSpPr txBox="1"/>
          <p:nvPr/>
        </p:nvSpPr>
        <p:spPr>
          <a:xfrm>
            <a:off x="5185166" y="4432686"/>
            <a:ext cx="3015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 will get a pool of 6 random questions (3 each).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E4EE1810-2292-8B6A-DD4A-338C18C89C7B}"/>
              </a:ext>
            </a:extLst>
          </p:cNvPr>
          <p:cNvSpPr/>
          <p:nvPr/>
        </p:nvSpPr>
        <p:spPr>
          <a:xfrm>
            <a:off x="4212404" y="1962364"/>
            <a:ext cx="683232" cy="467474"/>
          </a:xfrm>
          <a:prstGeom prst="fram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DFF43550-B533-3BC8-765A-AB737E85980A}"/>
              </a:ext>
            </a:extLst>
          </p:cNvPr>
          <p:cNvSpPr/>
          <p:nvPr/>
        </p:nvSpPr>
        <p:spPr>
          <a:xfrm>
            <a:off x="4906766" y="1962364"/>
            <a:ext cx="683232" cy="467474"/>
          </a:xfrm>
          <a:prstGeom prst="fram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62ECC8-2F88-CD8C-9C53-17D9ECDA3BE9}"/>
              </a:ext>
            </a:extLst>
          </p:cNvPr>
          <p:cNvSpPr txBox="1"/>
          <p:nvPr/>
        </p:nvSpPr>
        <p:spPr>
          <a:xfrm>
            <a:off x="5185166" y="3756541"/>
            <a:ext cx="280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 missed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376C47-8212-5C92-24E1-EED72785502D}"/>
              </a:ext>
            </a:extLst>
          </p:cNvPr>
          <p:cNvSpPr txBox="1"/>
          <p:nvPr/>
        </p:nvSpPr>
        <p:spPr>
          <a:xfrm>
            <a:off x="5185166" y="5385830"/>
            <a:ext cx="260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will be selected.</a:t>
            </a:r>
          </a:p>
          <a:p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040C157-08ED-9EF8-82CE-B35CBA0B7E19}"/>
              </a:ext>
            </a:extLst>
          </p:cNvPr>
          <p:cNvSpPr/>
          <p:nvPr/>
        </p:nvSpPr>
        <p:spPr>
          <a:xfrm>
            <a:off x="7062788" y="5433413"/>
            <a:ext cx="1333500" cy="29527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A5F6A9F6-9AF3-864D-177B-A785AF1FEF20}"/>
              </a:ext>
            </a:extLst>
          </p:cNvPr>
          <p:cNvSpPr/>
          <p:nvPr/>
        </p:nvSpPr>
        <p:spPr>
          <a:xfrm>
            <a:off x="4969266" y="2314575"/>
            <a:ext cx="536184" cy="328613"/>
          </a:xfrm>
          <a:prstGeom prst="fram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30A97F4E-4396-428D-5061-05C24452AE7F}"/>
              </a:ext>
            </a:extLst>
          </p:cNvPr>
          <p:cNvSpPr/>
          <p:nvPr/>
        </p:nvSpPr>
        <p:spPr>
          <a:xfrm>
            <a:off x="6762428" y="2314575"/>
            <a:ext cx="536184" cy="328613"/>
          </a:xfrm>
          <a:prstGeom prst="fram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65DF4C-0A99-62A0-6800-15302DD02224}"/>
              </a:ext>
            </a:extLst>
          </p:cNvPr>
          <p:cNvSpPr txBox="1"/>
          <p:nvPr/>
        </p:nvSpPr>
        <p:spPr>
          <a:xfrm>
            <a:off x="1019175" y="374238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Ashley missed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8624E3-568D-4A95-26BF-8C1014A79197}"/>
              </a:ext>
            </a:extLst>
          </p:cNvPr>
          <p:cNvSpPr txBox="1"/>
          <p:nvPr/>
        </p:nvSpPr>
        <p:spPr>
          <a:xfrm>
            <a:off x="1013460" y="4299336"/>
            <a:ext cx="27074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She will get</a:t>
            </a:r>
          </a:p>
          <a:p>
            <a:r>
              <a:rPr lang="en-US" dirty="0"/>
              <a:t> - 1 from loops</a:t>
            </a:r>
          </a:p>
          <a:p>
            <a:r>
              <a:rPr lang="en-US" dirty="0"/>
              <a:t> - 2 from lists</a:t>
            </a:r>
          </a:p>
          <a:p>
            <a:endParaRPr lang="en-US" dirty="0"/>
          </a:p>
          <a:p>
            <a:r>
              <a:rPr lang="en-US" dirty="0"/>
              <a:t>3 will be selected</a:t>
            </a:r>
          </a:p>
        </p:txBody>
      </p:sp>
    </p:spTree>
    <p:extLst>
      <p:ext uri="{BB962C8B-B14F-4D97-AF65-F5344CB8AC3E}">
        <p14:creationId xmlns:p14="http://schemas.microsoft.com/office/powerpoint/2010/main" val="57319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8" grpId="0" animBg="1"/>
      <p:bldP spid="18" grpId="1" animBg="1"/>
      <p:bldP spid="19" grpId="0" animBg="1"/>
      <p:bldP spid="19" grpId="1" animBg="1"/>
      <p:bldP spid="20" grpId="0"/>
      <p:bldP spid="20" grpId="1"/>
      <p:bldP spid="21" grpId="0"/>
      <p:bldP spid="21" grpId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  <p:bldP spid="25" grpId="1"/>
      <p:bldP spid="26" grpId="0"/>
      <p:bldP spid="2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F2B776-C464-3765-4388-9F6BB8F13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B6B87-93F6-938E-BE38-E857C0921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on student grades… after retake</a:t>
            </a:r>
          </a:p>
        </p:txBody>
      </p:sp>
      <p:graphicFrame>
        <p:nvGraphicFramePr>
          <p:cNvPr id="9" name="Content Placeholder 2" descr="Clustered column chart showing the values of 3 series for 4 categories">
            <a:extLst>
              <a:ext uri="{FF2B5EF4-FFF2-40B4-BE49-F238E27FC236}">
                <a16:creationId xmlns:a16="http://schemas.microsoft.com/office/drawing/2014/main" id="{AE3BD4F3-0B4D-EA95-A34B-D2BAEE8B34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313567"/>
              </p:ext>
            </p:extLst>
          </p:nvPr>
        </p:nvGraphicFramePr>
        <p:xfrm>
          <a:off x="454025" y="2127248"/>
          <a:ext cx="4975225" cy="4264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ontent Placeholder 2" descr="Clustered column chart showing the values of 3 series for 4 categories">
            <a:extLst>
              <a:ext uri="{FF2B5EF4-FFF2-40B4-BE49-F238E27FC236}">
                <a16:creationId xmlns:a16="http://schemas.microsoft.com/office/drawing/2014/main" id="{FFEA565F-1ECA-48B0-CEDF-4723CF4604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4448302"/>
              </p:ext>
            </p:extLst>
          </p:nvPr>
        </p:nvGraphicFramePr>
        <p:xfrm>
          <a:off x="6461125" y="2127249"/>
          <a:ext cx="4975225" cy="4264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3250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EAEB9-EE91-D313-AFBF-88D52EFE2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1961-6272-9AE4-76BD-79982CEE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on student grades… </a:t>
            </a:r>
            <a:r>
              <a:rPr lang="en-US" sz="2000" dirty="0"/>
              <a:t>after retake</a:t>
            </a:r>
          </a:p>
        </p:txBody>
      </p:sp>
      <p:graphicFrame>
        <p:nvGraphicFramePr>
          <p:cNvPr id="9" name="Content Placeholder 2" descr="Clustered column chart showing the values of 3 series for 4 categories">
            <a:extLst>
              <a:ext uri="{FF2B5EF4-FFF2-40B4-BE49-F238E27FC236}">
                <a16:creationId xmlns:a16="http://schemas.microsoft.com/office/drawing/2014/main" id="{5E346888-3836-1CBB-1B5E-29EE1B9852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8087517"/>
              </p:ext>
            </p:extLst>
          </p:nvPr>
        </p:nvGraphicFramePr>
        <p:xfrm>
          <a:off x="454025" y="2127248"/>
          <a:ext cx="4975225" cy="4264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ontent Placeholder 2" descr="Clustered column chart showing the values of 3 series for 4 categories">
            <a:extLst>
              <a:ext uri="{FF2B5EF4-FFF2-40B4-BE49-F238E27FC236}">
                <a16:creationId xmlns:a16="http://schemas.microsoft.com/office/drawing/2014/main" id="{2B70C1FD-645F-3877-52CC-C9DF3DCD84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3681703"/>
              </p:ext>
            </p:extLst>
          </p:nvPr>
        </p:nvGraphicFramePr>
        <p:xfrm>
          <a:off x="6461125" y="2127249"/>
          <a:ext cx="4975225" cy="4264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604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559CA-19A0-8B4C-7B5D-893944F37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DEC8-9085-1030-1673-9F1AF28E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2F563-4C32-0F7E-EFF4-7E133BB9F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443" y="2190749"/>
                <a:ext cx="6899096" cy="3986213"/>
              </a:xfrm>
            </p:spPr>
            <p:txBody>
              <a:bodyPr/>
              <a:lstStyle/>
              <a:p>
                <a:r>
                  <a:rPr lang="en-US" dirty="0"/>
                  <a:t>Students could have a different “difficultly” of quiz.</a:t>
                </a:r>
              </a:p>
              <a:p>
                <a:pPr lvl="1"/>
                <a:r>
                  <a:rPr lang="en-US" dirty="0"/>
                  <a:t>If about 1/3 of the problems are “hard,” then P(3H) = 3.7%</a:t>
                </a:r>
              </a:p>
              <a:p>
                <a:pPr lvl="2"/>
                <a:r>
                  <a:rPr lang="en-US" dirty="0"/>
                  <a:t>This led to perceived inequities.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But the likelihood that a student will receive all hard quizzes throughout the semester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3.4×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−22</m:t>
                        </m:r>
                      </m:sup>
                    </m:sSup>
                  </m:oMath>
                </a14:m>
                <a:r>
                  <a:rPr lang="en-US" b="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2F563-4C32-0F7E-EFF4-7E133BB9F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443" y="2190749"/>
                <a:ext cx="6899096" cy="3986213"/>
              </a:xfrm>
              <a:blipFill>
                <a:blip r:embed="rId3"/>
                <a:stretch>
                  <a:fillRect l="-973" t="-917" r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2E9B7EF-FD19-692D-6027-51E21BF8E187}"/>
              </a:ext>
            </a:extLst>
          </p:cNvPr>
          <p:cNvSpPr txBox="1"/>
          <p:nvPr/>
        </p:nvSpPr>
        <p:spPr>
          <a:xfrm>
            <a:off x="8733033" y="6359176"/>
            <a:ext cx="244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LARGE inequity.</a:t>
            </a:r>
          </a:p>
        </p:txBody>
      </p:sp>
      <p:pic>
        <p:nvPicPr>
          <p:cNvPr id="11" name="Picture 10" descr="A black and white drawing of a curve&#10;&#10;AI-generated content may be incorrect.">
            <a:extLst>
              <a:ext uri="{FF2B5EF4-FFF2-40B4-BE49-F238E27FC236}">
                <a16:creationId xmlns:a16="http://schemas.microsoft.com/office/drawing/2014/main" id="{673EE569-E779-9E8A-514E-69915C3FD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488" y="3595442"/>
            <a:ext cx="3625493" cy="193359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81EE022-0A64-D631-0826-45D62DAEE993}"/>
              </a:ext>
            </a:extLst>
          </p:cNvPr>
          <p:cNvSpPr/>
          <p:nvPr/>
        </p:nvSpPr>
        <p:spPr>
          <a:xfrm rot="13779678">
            <a:off x="8525182" y="5703530"/>
            <a:ext cx="1185381" cy="24752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B45A274-5D54-5913-79B2-B209DDDED614}"/>
              </a:ext>
            </a:extLst>
          </p:cNvPr>
          <p:cNvSpPr/>
          <p:nvPr/>
        </p:nvSpPr>
        <p:spPr>
          <a:xfrm rot="18389862">
            <a:off x="10186441" y="5709299"/>
            <a:ext cx="968672" cy="24752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9FBBC1-DDF8-78EC-19EF-B43F436318EB}"/>
              </a:ext>
            </a:extLst>
          </p:cNvPr>
          <p:cNvSpPr txBox="1"/>
          <p:nvPr/>
        </p:nvSpPr>
        <p:spPr>
          <a:xfrm>
            <a:off x="8639883" y="2171378"/>
            <a:ext cx="250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a SMALL inequity.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518B00F-DA90-9BD5-41D0-61B551A4A2C0}"/>
              </a:ext>
            </a:extLst>
          </p:cNvPr>
          <p:cNvSpPr/>
          <p:nvPr/>
        </p:nvSpPr>
        <p:spPr>
          <a:xfrm rot="3901053">
            <a:off x="8316858" y="3320825"/>
            <a:ext cx="1739684" cy="247529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AC98DEB-E865-BD6A-8F9F-2FC25F8367C0}"/>
              </a:ext>
            </a:extLst>
          </p:cNvPr>
          <p:cNvSpPr/>
          <p:nvPr/>
        </p:nvSpPr>
        <p:spPr>
          <a:xfrm rot="6913757">
            <a:off x="9619965" y="3319717"/>
            <a:ext cx="1739684" cy="247529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2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7" grpId="0" animBg="1"/>
      <p:bldP spid="6" grpId="0" animBg="1"/>
      <p:bldP spid="13" grpId="0"/>
      <p:bldP spid="13" grpId="1"/>
      <p:bldP spid="13" grpId="2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67748-B904-D227-DF7A-7E7B32082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D797-8228-E191-9108-726CC4E6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A6B04-1947-DCBC-C3F0-05A30780A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problem will receive a difficulty classification.</a:t>
            </a:r>
          </a:p>
          <a:p>
            <a:pPr lvl="1"/>
            <a:r>
              <a:rPr lang="en-US" sz="1600" dirty="0"/>
              <a:t>Easy</a:t>
            </a:r>
          </a:p>
          <a:p>
            <a:pPr lvl="1"/>
            <a:r>
              <a:rPr lang="en-US" sz="1600" dirty="0"/>
              <a:t>Medium</a:t>
            </a:r>
          </a:p>
          <a:p>
            <a:pPr lvl="1"/>
            <a:r>
              <a:rPr lang="en-US" sz="1600" dirty="0"/>
              <a:t>Hard</a:t>
            </a:r>
          </a:p>
          <a:p>
            <a:r>
              <a:rPr lang="en-US" dirty="0"/>
              <a:t>The 3 random problems will include one of each difficulty. </a:t>
            </a:r>
          </a:p>
        </p:txBody>
      </p:sp>
    </p:spTree>
    <p:extLst>
      <p:ext uri="{BB962C8B-B14F-4D97-AF65-F5344CB8AC3E}">
        <p14:creationId xmlns:p14="http://schemas.microsoft.com/office/powerpoint/2010/main" val="152557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A3713-03B7-0ED3-3461-8F36B8F59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B63708-C132-0EC1-0B3F-F9184912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en-US" dirty="0"/>
              <a:t>How I did it… </a:t>
            </a:r>
            <a:r>
              <a:rPr lang="en-US"/>
              <a:t>with more details</a:t>
            </a:r>
            <a:br>
              <a:rPr lang="en-US" dirty="0"/>
            </a:br>
            <a:r>
              <a:rPr lang="en-US" dirty="0"/>
              <a:t>and how you can replicate it.</a:t>
            </a:r>
          </a:p>
        </p:txBody>
      </p:sp>
      <p:pic>
        <p:nvPicPr>
          <p:cNvPr id="4" name="Picture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7E7018EE-401B-AB33-6261-DACE53E24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747" y="2194560"/>
            <a:ext cx="4034530" cy="3986784"/>
          </a:xfrm>
          <a:prstGeom prst="rect">
            <a:avLst/>
          </a:prstGeom>
          <a:noFill/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723866A-F3A9-B4BF-9A8C-71E16A1D9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https://github.com/Matthew-Priem/Quiz-Generator-Into-Programming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269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FCA9-BD8C-996B-AF0C-093F9050B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data…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AED11EE-A579-A89C-A63A-AB10751E20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6312837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5885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A27AE-1E2F-9DA9-2152-0760E96AD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C361E-2863-EC97-4924-77BDAD216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data…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D1A0B59-13CA-9C6A-B688-28AD15BC8C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7936728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6224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Motivation.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few students were proficient coders at the end of the semester</a:t>
            </a:r>
          </a:p>
          <a:p>
            <a:r>
              <a:rPr lang="en-US" dirty="0"/>
              <a:t>Many students were too reliant on generative AI.</a:t>
            </a:r>
          </a:p>
          <a:p>
            <a:r>
              <a:rPr lang="en-US" dirty="0"/>
              <a:t>Some students lacked perseverance. </a:t>
            </a:r>
          </a:p>
          <a:p>
            <a:endParaRPr lang="en-US" dirty="0"/>
          </a:p>
          <a:p>
            <a:r>
              <a:rPr lang="en-US" dirty="0"/>
              <a:t>Basically, I needed students to practice more, and I suspected that too many students were only preparing for the exam.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1DFF3-E213-026C-5E60-36CA11C1A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BEB3E3-4C88-343D-693B-A77EECC2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did.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4B00DA1-C8CC-85C3-3DE5-73D978E38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replaced quarterly exams with weekly quizzes.</a:t>
            </a:r>
          </a:p>
          <a:p>
            <a:r>
              <a:rPr lang="en-US" dirty="0"/>
              <a:t>Each week students received a list of all possible questions in advance.</a:t>
            </a:r>
          </a:p>
          <a:p>
            <a:r>
              <a:rPr lang="en-US" dirty="0"/>
              <a:t>Every Friday students were given 3 questions at random.</a:t>
            </a:r>
          </a:p>
          <a:p>
            <a:pPr lvl="1"/>
            <a:r>
              <a:rPr lang="en-US" dirty="0"/>
              <a:t>Each student got a unique random selection. </a:t>
            </a:r>
          </a:p>
        </p:txBody>
      </p:sp>
    </p:spTree>
    <p:extLst>
      <p:ext uri="{BB962C8B-B14F-4D97-AF65-F5344CB8AC3E}">
        <p14:creationId xmlns:p14="http://schemas.microsoft.com/office/powerpoint/2010/main" val="120521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C49B3-2DCF-938F-3FCB-3482D1BA5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23E7FF3-5F27-300C-A739-ACB717B1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did it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AE86D3-24F4-E780-D0E5-301D8F2DA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2097984"/>
            <a:ext cx="8575040" cy="3986213"/>
          </a:xfrm>
        </p:spPr>
        <p:txBody>
          <a:bodyPr/>
          <a:lstStyle/>
          <a:p>
            <a:r>
              <a:rPr lang="en-US" dirty="0"/>
              <a:t>I wrote several documents containing questions for each topic.</a:t>
            </a:r>
          </a:p>
          <a:p>
            <a:r>
              <a:rPr lang="en-US" dirty="0"/>
              <a:t>I wrote python code that generated the 3 random questions.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https://github.com/Matthew-Priem/Quiz-Generator-Into-Programming</a:t>
            </a:r>
            <a:r>
              <a:rPr lang="en-US" dirty="0"/>
              <a:t> 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C8ED8A-604C-F0F6-6727-5150C16DB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04" y="295585"/>
            <a:ext cx="2259496" cy="658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1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6EF0-5EFD-C2EA-A601-81B0883F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Student’s opinions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CBB98-789B-4BC6-668B-CB88329DF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584" y="2534977"/>
            <a:ext cx="3404936" cy="847557"/>
          </a:xfrm>
          <a:solidFill>
            <a:schemeClr val="bg2"/>
          </a:solidFill>
        </p:spPr>
        <p:txBody>
          <a:bodyPr>
            <a:normAutofit/>
          </a:bodyPr>
          <a:lstStyle/>
          <a:p>
            <a:pPr algn="ctr"/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I prefer weekly quizzes to quarterly exams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42C1F1-E39C-B077-8D6E-19817B1F8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36034" y="4941338"/>
            <a:ext cx="3098037" cy="16002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 sz="2000" b="0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I have been less reliant on generative AI to help me with homework in courses that use weekly quizzes. </a:t>
            </a:r>
            <a:endParaRPr lang="en-US" sz="2000" dirty="0"/>
          </a:p>
        </p:txBody>
      </p:sp>
      <p:pic>
        <p:nvPicPr>
          <p:cNvPr id="16" name="Content Placeholder 15" descr="A close-up of a white and orange bar&#10;&#10;AI-generated content may be incorrect.">
            <a:extLst>
              <a:ext uri="{FF2B5EF4-FFF2-40B4-BE49-F238E27FC236}">
                <a16:creationId xmlns:a16="http://schemas.microsoft.com/office/drawing/2014/main" id="{1D7D5506-E2E0-92CC-2BB3-E76A17CC34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485" y="1828456"/>
            <a:ext cx="8455515" cy="2260600"/>
          </a:xfrm>
        </p:spPr>
      </p:pic>
      <p:pic>
        <p:nvPicPr>
          <p:cNvPr id="20" name="Content Placeholder 19" descr="A white and red bar graph&#10;&#10;AI-generated content may be incorrect.">
            <a:extLst>
              <a:ext uri="{FF2B5EF4-FFF2-40B4-BE49-F238E27FC236}">
                <a16:creationId xmlns:a16="http://schemas.microsoft.com/office/drawing/2014/main" id="{8BB910DA-A8BE-72F3-9B17-82E108208D5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485" y="4624877"/>
            <a:ext cx="8455515" cy="2233123"/>
          </a:xfrm>
        </p:spPr>
      </p:pic>
    </p:spTree>
    <p:extLst>
      <p:ext uri="{BB962C8B-B14F-4D97-AF65-F5344CB8AC3E}">
        <p14:creationId xmlns:p14="http://schemas.microsoft.com/office/powerpoint/2010/main" val="244044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C705-37EC-92BB-74D7-E31ACAD1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Student’s opinions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BBE44-8EC4-7818-B294-4E23CC28BB1C}"/>
              </a:ext>
            </a:extLst>
          </p:cNvPr>
          <p:cNvSpPr txBox="1"/>
          <p:nvPr/>
        </p:nvSpPr>
        <p:spPr>
          <a:xfrm>
            <a:off x="331304" y="27895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A red and white bar&#10;&#10;AI-generated content may be incorrect.">
            <a:extLst>
              <a:ext uri="{FF2B5EF4-FFF2-40B4-BE49-F238E27FC236}">
                <a16:creationId xmlns:a16="http://schemas.microsoft.com/office/drawing/2014/main" id="{948CCCB6-0002-9C20-A3F0-E9C0DDE3D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25" y="1831236"/>
            <a:ext cx="7705275" cy="2098033"/>
          </a:xfrm>
          <a:prstGeom prst="rect">
            <a:avLst/>
          </a:prstGeom>
        </p:spPr>
      </p:pic>
      <p:pic>
        <p:nvPicPr>
          <p:cNvPr id="9" name="Picture 8" descr="A white and red bar&#10;&#10;AI-generated content may be incorrect.">
            <a:extLst>
              <a:ext uri="{FF2B5EF4-FFF2-40B4-BE49-F238E27FC236}">
                <a16:creationId xmlns:a16="http://schemas.microsoft.com/office/drawing/2014/main" id="{9DF24890-67C0-B3D1-B7E9-D0ECBFDEB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25" y="4731544"/>
            <a:ext cx="7705275" cy="21264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7EBA7E-0E77-0473-8C96-D41CDD2A8251}"/>
              </a:ext>
            </a:extLst>
          </p:cNvPr>
          <p:cNvSpPr txBox="1"/>
          <p:nvPr/>
        </p:nvSpPr>
        <p:spPr>
          <a:xfrm>
            <a:off x="496298" y="2374084"/>
            <a:ext cx="326846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I feel that weekly quizzes encourages me to spend more time studying than quarterly exams.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F25808-1D0C-5F04-4A20-EC5B25ADC6E9}"/>
              </a:ext>
            </a:extLst>
          </p:cNvPr>
          <p:cNvSpPr txBox="1"/>
          <p:nvPr/>
        </p:nvSpPr>
        <p:spPr>
          <a:xfrm>
            <a:off x="516035" y="5191328"/>
            <a:ext cx="3248731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When I have quarterly exams, I do most of my studying in the few days leading up to the exam.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30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26AA128-8A4B-7B51-65CE-E77468F78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9AA5D-84E4-C982-A2CF-076014A6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on student grades… before retake</a:t>
            </a:r>
          </a:p>
        </p:txBody>
      </p:sp>
      <p:graphicFrame>
        <p:nvGraphicFramePr>
          <p:cNvPr id="9" name="Content Placeholder 2" descr="Clustered column chart showing the values of 3 series for 4 categories">
            <a:extLst>
              <a:ext uri="{FF2B5EF4-FFF2-40B4-BE49-F238E27FC236}">
                <a16:creationId xmlns:a16="http://schemas.microsoft.com/office/drawing/2014/main" id="{4C700C5D-1DC3-B9DF-A343-9A583F4A74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240990"/>
              </p:ext>
            </p:extLst>
          </p:nvPr>
        </p:nvGraphicFramePr>
        <p:xfrm>
          <a:off x="454025" y="2127248"/>
          <a:ext cx="4975225" cy="4264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ontent Placeholder 2" descr="Clustered column chart showing the values of 3 series for 4 categories">
            <a:extLst>
              <a:ext uri="{FF2B5EF4-FFF2-40B4-BE49-F238E27FC236}">
                <a16:creationId xmlns:a16="http://schemas.microsoft.com/office/drawing/2014/main" id="{D5D507A1-F416-6D48-5448-FA3F1DC4AC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7165547"/>
              </p:ext>
            </p:extLst>
          </p:nvPr>
        </p:nvGraphicFramePr>
        <p:xfrm>
          <a:off x="6461125" y="2127249"/>
          <a:ext cx="4975225" cy="4264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4687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19754-0243-CA83-2340-C596EFB23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E386-8A2B-78A2-8FF5-22780E9E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on student grades… </a:t>
            </a:r>
            <a:r>
              <a:rPr lang="en-US" sz="2000" dirty="0"/>
              <a:t>before retake</a:t>
            </a:r>
          </a:p>
        </p:txBody>
      </p:sp>
      <p:graphicFrame>
        <p:nvGraphicFramePr>
          <p:cNvPr id="9" name="Content Placeholder 2" descr="Clustered column chart showing the values of 3 series for 4 categories">
            <a:extLst>
              <a:ext uri="{FF2B5EF4-FFF2-40B4-BE49-F238E27FC236}">
                <a16:creationId xmlns:a16="http://schemas.microsoft.com/office/drawing/2014/main" id="{582116B4-8F08-DAAD-5B27-D61362DA6F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1523251"/>
              </p:ext>
            </p:extLst>
          </p:nvPr>
        </p:nvGraphicFramePr>
        <p:xfrm>
          <a:off x="454025" y="2127248"/>
          <a:ext cx="4975225" cy="4264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ontent Placeholder 2" descr="Clustered column chart showing the values of 3 series for 4 categories">
            <a:extLst>
              <a:ext uri="{FF2B5EF4-FFF2-40B4-BE49-F238E27FC236}">
                <a16:creationId xmlns:a16="http://schemas.microsoft.com/office/drawing/2014/main" id="{2C916101-156C-08DB-E9B8-F08E7586D9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317508"/>
              </p:ext>
            </p:extLst>
          </p:nvPr>
        </p:nvGraphicFramePr>
        <p:xfrm>
          <a:off x="6461125" y="2127249"/>
          <a:ext cx="4975225" cy="4264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6961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10EA53-D90F-A4BE-ADDF-D572DBD31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A2EDCAC-E7F5-AF92-C75C-FC4D078F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did.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2AA9188-62BE-12C2-07CA-1CAACADA7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previous slide, no partial credit was given to students who took a quiz.</a:t>
            </a:r>
          </a:p>
          <a:p>
            <a:pPr lvl="1"/>
            <a:r>
              <a:rPr lang="en-US" dirty="0"/>
              <a:t>There were 4 quizzes each with 3 questions that scored 0 or 1.</a:t>
            </a:r>
          </a:p>
          <a:p>
            <a:r>
              <a:rPr lang="en-US" dirty="0"/>
              <a:t>If partial credit were given, the differences between grades were much higher.</a:t>
            </a:r>
          </a:p>
          <a:p>
            <a:r>
              <a:rPr lang="en-US" dirty="0"/>
              <a:t>Instead of giving partial credit, I chose to give students a second chance in the form of a make up quiz. </a:t>
            </a:r>
          </a:p>
          <a:p>
            <a:pPr lvl="1"/>
            <a:r>
              <a:rPr lang="en-US" dirty="0"/>
              <a:t>That is, there was a make-up quiz at midterms and finals that was uniquely generated for each student dependent on the specific questions they missed.</a:t>
            </a:r>
          </a:p>
          <a:p>
            <a:pPr lvl="1"/>
            <a:r>
              <a:rPr lang="en-US" dirty="0"/>
              <a:t>Each question a student got correct on the make-up, modified the original quiz score</a:t>
            </a:r>
          </a:p>
          <a:p>
            <a:r>
              <a:rPr lang="en-US" dirty="0"/>
              <a:t>For example… </a:t>
            </a:r>
          </a:p>
        </p:txBody>
      </p:sp>
    </p:spTree>
    <p:extLst>
      <p:ext uri="{BB962C8B-B14F-4D97-AF65-F5344CB8AC3E}">
        <p14:creationId xmlns:p14="http://schemas.microsoft.com/office/powerpoint/2010/main" val="14349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18558</TotalTime>
  <Words>747</Words>
  <Application>Microsoft Office PowerPoint</Application>
  <PresentationFormat>Widescreen</PresentationFormat>
  <Paragraphs>87</Paragraphs>
  <Slides>18</Slides>
  <Notes>6</Notes>
  <HiddenSlides>3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Cambria Math</vt:lpstr>
      <vt:lpstr>Lato</vt:lpstr>
      <vt:lpstr>Wingdings</vt:lpstr>
      <vt:lpstr>Educational subjects 16x9</vt:lpstr>
      <vt:lpstr>Worksheet</vt:lpstr>
      <vt:lpstr>Acrobat Document</vt:lpstr>
      <vt:lpstr>Building a programming course without exams</vt:lpstr>
      <vt:lpstr>Motivation.</vt:lpstr>
      <vt:lpstr>What I did.</vt:lpstr>
      <vt:lpstr>How I did it</vt:lpstr>
      <vt:lpstr>Student’s opinions</vt:lpstr>
      <vt:lpstr>Student’s opinions</vt:lpstr>
      <vt:lpstr>effect on student grades… before retake</vt:lpstr>
      <vt:lpstr>effect on student grades… before retake</vt:lpstr>
      <vt:lpstr>What I did.</vt:lpstr>
      <vt:lpstr>What do I want students to know?  … and when?</vt:lpstr>
      <vt:lpstr>For example… </vt:lpstr>
      <vt:lpstr>effect on student grades… after retake</vt:lpstr>
      <vt:lpstr>effect on student grades… after retake</vt:lpstr>
      <vt:lpstr>Issues</vt:lpstr>
      <vt:lpstr>Future Plans</vt:lpstr>
      <vt:lpstr>How I did it… with more details and how you can replicate it.</vt:lpstr>
      <vt:lpstr>Additional data…</vt:lpstr>
      <vt:lpstr>Additional data…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Priem, Matthew M</dc:creator>
  <cp:lastModifiedBy>Priem, Matthew M</cp:lastModifiedBy>
  <cp:revision>1</cp:revision>
  <dcterms:created xsi:type="dcterms:W3CDTF">2025-04-10T21:24:02Z</dcterms:created>
  <dcterms:modified xsi:type="dcterms:W3CDTF">2025-04-24T17:18:38Z</dcterms:modified>
</cp:coreProperties>
</file>